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2"/>
  </p:notesMasterIdLst>
  <p:sldIdLst>
    <p:sldId id="324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325" r:id="rId21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23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60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74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2019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7728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AFDDC6C-1EA5-4248-66BE-4487298844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75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C68BB6D-7BA9-4F4A-89D4-AF3CB709DA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08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5EB00EC-39D1-4A62-BEC9-A0F23C6A09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59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F4A2DCF-1A83-4C67-A753-510D46ED94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42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5600004-99B3-4FAF-AB92-4DAEC845FF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534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8750967-F613-48EB-AA5B-63AF1F8DD8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878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99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13A9B61-F0A3-42DC-AB9E-746BA55817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12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AABC48C-FE44-41ED-8FD3-C06FE4554B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04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E1B7032-DA2D-48C5-BB22-6A935CA7C7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580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663383C-57FA-4F45-96A5-B08C87A573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99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8EC7994-4FB0-4049-9AE2-EE2D7AA57C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099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59D1E7C-F172-4A11-A99C-14BB66D153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90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D9F0C4E-733C-4B46-B03A-1323A6CC80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33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CC40A90-9B22-4E07-AE7B-192822B773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15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7F11170-2B9E-496F-B974-00C4A025A1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15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92C7C1B-6D00-456F-88CB-12E1A185A9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71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957B671-7D95-423C-8EA7-ADCF012156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198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43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716495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661</TotalTime>
  <Words>0</Words>
  <Application>Microsoft Office PowerPoint</Application>
  <PresentationFormat>画面に合わせる (4:3)</PresentationFormat>
  <Paragraphs>0</Paragraphs>
  <Slides>19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レトロスペクト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坂田</cp:lastModifiedBy>
  <cp:revision>35</cp:revision>
  <cp:lastPrinted>2019-12-09T04:02:39Z</cp:lastPrinted>
  <dcterms:created xsi:type="dcterms:W3CDTF">2017-08-28T01:14:53Z</dcterms:created>
  <dcterms:modified xsi:type="dcterms:W3CDTF">2024-09-02T04:43:35Z</dcterms:modified>
</cp:coreProperties>
</file>